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58" r:id="rId4"/>
    <p:sldId id="259" r:id="rId5"/>
    <p:sldId id="262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28685-A7D2-F345-9020-67127A79900B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D02E5-5BC0-5842-A2F9-432EA00A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805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007E-42AF-9C41-81C9-8A890412F4E0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06E3E-30A5-4E44-B81A-3442E06A4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496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6E3E-30A5-4E44-B81A-3442E06A4D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06E3E-30A5-4E44-B81A-3442E06A4D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share2.protiviti.com/teamsites1/protivitiimages/Image%20Library/PRO_logo_RGB_72dpi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1EA30D4-54F2-DE45-8892-FB9BA062B741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57200" y="5902809"/>
            <a:ext cx="8458200" cy="743604"/>
            <a:chOff x="457200" y="5902809"/>
            <a:chExt cx="8458200" cy="743604"/>
          </a:xfrm>
        </p:grpSpPr>
        <p:grpSp>
          <p:nvGrpSpPr>
            <p:cNvPr id="40" name="Group 31"/>
            <p:cNvGrpSpPr/>
            <p:nvPr userDrawn="1"/>
          </p:nvGrpSpPr>
          <p:grpSpPr>
            <a:xfrm>
              <a:off x="2185371" y="6021841"/>
              <a:ext cx="6730029" cy="624572"/>
              <a:chOff x="2304171" y="6021841"/>
              <a:chExt cx="6730029" cy="624572"/>
            </a:xfrm>
          </p:grpSpPr>
          <p:pic>
            <p:nvPicPr>
              <p:cNvPr id="42" name="Picture 41" descr="womma.jp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7807818" y="6021841"/>
                <a:ext cx="1226382" cy="536542"/>
              </a:xfrm>
              <a:prstGeom prst="rect">
                <a:avLst/>
              </a:prstGeom>
            </p:spPr>
          </p:pic>
          <p:grpSp>
            <p:nvGrpSpPr>
              <p:cNvPr id="43" name="Group 33"/>
              <p:cNvGrpSpPr/>
              <p:nvPr userDrawn="1"/>
            </p:nvGrpSpPr>
            <p:grpSpPr>
              <a:xfrm>
                <a:off x="2304171" y="6103948"/>
                <a:ext cx="3983951" cy="542465"/>
                <a:chOff x="3072715" y="6172813"/>
                <a:chExt cx="3983951" cy="542465"/>
              </a:xfrm>
            </p:grpSpPr>
            <p:pic>
              <p:nvPicPr>
                <p:cNvPr id="45" name="Picture 44" descr="Picture 1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72715" y="6220611"/>
                  <a:ext cx="1398221" cy="494667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icture 2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85871" y="6172813"/>
                  <a:ext cx="870795" cy="50767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icture 3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936" y="6220611"/>
                  <a:ext cx="1504223" cy="469059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" descr="Logo 4 color">
                <a:hlinkClick r:id="rId6"/>
              </p:cNvPr>
              <p:cNvPicPr>
                <a:picLocks noChangeAspect="1" noChangeArrowheads="1"/>
              </p:cNvPicPr>
              <p:nvPr userDrawn="1"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545314" y="6165310"/>
                <a:ext cx="1188720" cy="445771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40" descr="digital megaphone in box - 200x300.jpg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57200" y="5902809"/>
              <a:ext cx="987368" cy="7436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29E7-EF0E-7246-BBBE-E43A4350FB99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0509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EEFB-CB16-5543-8E24-A7765A033043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74" y="2249424"/>
            <a:ext cx="8229600" cy="37392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3426-E2EC-004F-8BF0-321B89DEBCBF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C04F-3511-8E48-9CC7-00A92CB919E8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3868041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3868041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9735-14F3-2949-A441-96E755B014E2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F2D5C1-0CF1-AB4D-80C8-1705A7A4FE76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57769A-27C4-7749-8A30-501E09D85ED4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0E9B-D7C6-4E4B-998D-1B9C1D5ED1BB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5E92-0999-A947-9319-1C46CC18DDC1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3E95-85DB-7F4E-807E-9A4F344F95CA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ishare2.protiviti.com/teamsites1/protivitiimages/Image%20Library/PRO_logo_RGB_72dpi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74246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37392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4E3426-E2EC-004F-8BF0-321B89DEBCBF}" type="datetime1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871C9F-9465-2C4B-9BCE-7834BC1C4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74246" y="497504"/>
            <a:ext cx="508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Community Manager Think </a:t>
            </a:r>
            <a:r>
              <a:rPr lang="en-US" sz="1800" kern="12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Tank  @</a:t>
            </a:r>
            <a:r>
              <a:rPr lang="en-US" sz="1800" kern="1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philgomes</a:t>
            </a:r>
            <a:endParaRPr lang="en-US" sz="1800" kern="1200" dirty="0" smtClean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457200" y="5902809"/>
            <a:ext cx="8458200" cy="743604"/>
            <a:chOff x="457200" y="5902809"/>
            <a:chExt cx="8458200" cy="743604"/>
          </a:xfrm>
        </p:grpSpPr>
        <p:grpSp>
          <p:nvGrpSpPr>
            <p:cNvPr id="50" name="Group 31"/>
            <p:cNvGrpSpPr/>
            <p:nvPr userDrawn="1"/>
          </p:nvGrpSpPr>
          <p:grpSpPr>
            <a:xfrm>
              <a:off x="2185371" y="6021841"/>
              <a:ext cx="6730029" cy="624572"/>
              <a:chOff x="2304171" y="6021841"/>
              <a:chExt cx="6730029" cy="624572"/>
            </a:xfrm>
          </p:grpSpPr>
          <p:pic>
            <p:nvPicPr>
              <p:cNvPr id="52" name="Picture 51" descr="womma.jpg"/>
              <p:cNvPicPr>
                <a:picLocks noChangeAspect="1"/>
              </p:cNvPicPr>
              <p:nvPr userDrawn="1"/>
            </p:nvPicPr>
            <p:blipFill>
              <a:blip r:embed="rId13"/>
              <a:stretch>
                <a:fillRect/>
              </a:stretch>
            </p:blipFill>
            <p:spPr>
              <a:xfrm>
                <a:off x="7807818" y="6021841"/>
                <a:ext cx="1226382" cy="536542"/>
              </a:xfrm>
              <a:prstGeom prst="rect">
                <a:avLst/>
              </a:prstGeom>
            </p:spPr>
          </p:pic>
          <p:grpSp>
            <p:nvGrpSpPr>
              <p:cNvPr id="53" name="Group 33"/>
              <p:cNvGrpSpPr/>
              <p:nvPr userDrawn="1"/>
            </p:nvGrpSpPr>
            <p:grpSpPr>
              <a:xfrm>
                <a:off x="2304171" y="6103948"/>
                <a:ext cx="3983951" cy="542465"/>
                <a:chOff x="3072715" y="6172813"/>
                <a:chExt cx="3983951" cy="542465"/>
              </a:xfrm>
            </p:grpSpPr>
            <p:pic>
              <p:nvPicPr>
                <p:cNvPr id="55" name="Picture 54" descr="Picture 1.png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2715" y="6220611"/>
                  <a:ext cx="1398221" cy="494667"/>
                </a:xfrm>
                <a:prstGeom prst="rect">
                  <a:avLst/>
                </a:prstGeom>
              </p:spPr>
            </p:pic>
            <p:pic>
              <p:nvPicPr>
                <p:cNvPr id="56" name="Picture 55" descr="Picture 2.png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85871" y="6172813"/>
                  <a:ext cx="870795" cy="50767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Picture 3.png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70936" y="6220611"/>
                  <a:ext cx="1504223" cy="469059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4" descr="Logo 4 color">
                <a:hlinkClick r:id="rId17"/>
              </p:cNvPr>
              <p:cNvPicPr>
                <a:picLocks noChangeAspect="1" noChangeArrowheads="1"/>
              </p:cNvPicPr>
              <p:nvPr userDrawn="1"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545314" y="6165310"/>
                <a:ext cx="1188720" cy="445771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50" descr="digital megaphone in box - 200x300.jpg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457200" y="5902809"/>
              <a:ext cx="987368" cy="74360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5423"/>
            <a:ext cx="8458200" cy="357649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Community Manager</a:t>
            </a:r>
            <a:br>
              <a:rPr lang="en-US" dirty="0" smtClean="0"/>
            </a:br>
            <a:r>
              <a:rPr lang="en-US" dirty="0" smtClean="0"/>
              <a:t>Think Tank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Blogger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99938"/>
            <a:ext cx="5906169" cy="1752600"/>
          </a:xfrm>
        </p:spPr>
        <p:txBody>
          <a:bodyPr/>
          <a:lstStyle/>
          <a:p>
            <a:r>
              <a:rPr lang="en-US" dirty="0" smtClean="0"/>
              <a:t>Phil Gomes</a:t>
            </a:r>
          </a:p>
          <a:p>
            <a:r>
              <a:rPr lang="en-US" i="1" dirty="0" smtClean="0"/>
              <a:t>Senior Vice President</a:t>
            </a:r>
          </a:p>
          <a:p>
            <a:r>
              <a:rPr lang="en-US" dirty="0" smtClean="0"/>
              <a:t>Edelman Digital</a:t>
            </a:r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064" y="295423"/>
            <a:ext cx="1593336" cy="6843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 descr="http://www.lawthink.co.uk/wp-content/uploads/2012/03/boardroom-imag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12" y="1887702"/>
            <a:ext cx="34194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1.staticflickr.com/181/451212589_f3c6b5e21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027" y="1887702"/>
            <a:ext cx="3898902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63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871C9F-9465-2C4B-9BCE-7834BC1C49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 descr="buzz-782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00" y="930112"/>
            <a:ext cx="6323870" cy="504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871C9F-9465-2C4B-9BCE-7834BC1C493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www.sevacall.com/blog/wp-content/uploads/2012/09/Truck-Door-Wont-Open-From-Inside-or-Outsid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65" y="1665414"/>
            <a:ext cx="7531735" cy="36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463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http://kiplingmonkey.files.wordpress.com/2009/08/monkey_loves_snow_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695" y="822366"/>
            <a:ext cx="4810600" cy="537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44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1C9F-9465-2C4B-9BCE-7834BC1C493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0645" y="3122014"/>
            <a:ext cx="7669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Access &gt; Free Stuff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114248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871C9F-9465-2C4B-9BCE-7834BC1C493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31" t="14642" r="27208" b="31699"/>
          <a:stretch>
            <a:fillRect/>
          </a:stretch>
        </p:blipFill>
        <p:spPr bwMode="auto">
          <a:xfrm>
            <a:off x="1888177" y="950025"/>
            <a:ext cx="6780809" cy="50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76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5423"/>
            <a:ext cx="8458200" cy="357649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Community Manager</a:t>
            </a:r>
            <a:br>
              <a:rPr lang="en-US" dirty="0" smtClean="0"/>
            </a:br>
            <a:r>
              <a:rPr lang="en-US" dirty="0" smtClean="0"/>
              <a:t>Think Tank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Blogger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899938"/>
            <a:ext cx="5906169" cy="1752600"/>
          </a:xfrm>
        </p:spPr>
        <p:txBody>
          <a:bodyPr/>
          <a:lstStyle/>
          <a:p>
            <a:r>
              <a:rPr lang="en-US" dirty="0" smtClean="0"/>
              <a:t>Phil Gomes</a:t>
            </a:r>
          </a:p>
          <a:p>
            <a:r>
              <a:rPr lang="en-US" i="1" dirty="0" smtClean="0"/>
              <a:t>Senior Vice President</a:t>
            </a:r>
          </a:p>
          <a:p>
            <a:r>
              <a:rPr lang="en-US" dirty="0" smtClean="0"/>
              <a:t>Edelman Digital</a:t>
            </a:r>
            <a:endParaRPr lang="en-US" dirty="0"/>
          </a:p>
        </p:txBody>
      </p:sp>
      <p:pic>
        <p:nvPicPr>
          <p:cNvPr id="5" name="Picture 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064" y="295423"/>
            <a:ext cx="1593336" cy="6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353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5">
      <a:dk1>
        <a:srgbClr val="73232B"/>
      </a:dk1>
      <a:lt1>
        <a:srgbClr val="FFFFFF"/>
      </a:lt1>
      <a:dk2>
        <a:srgbClr val="61292E"/>
      </a:dk2>
      <a:lt2>
        <a:srgbClr val="FFF39D"/>
      </a:lt2>
      <a:accent1>
        <a:srgbClr val="F58220"/>
      </a:accent1>
      <a:accent2>
        <a:srgbClr val="F58220"/>
      </a:accent2>
      <a:accent3>
        <a:srgbClr val="B32C16"/>
      </a:accent3>
      <a:accent4>
        <a:srgbClr val="1B631E"/>
      </a:accent4>
      <a:accent5>
        <a:srgbClr val="AEBAD5"/>
      </a:accent5>
      <a:accent6>
        <a:srgbClr val="777C84"/>
      </a:accent6>
      <a:hlink>
        <a:srgbClr val="E65C01"/>
      </a:hlink>
      <a:folHlink>
        <a:srgbClr val="3B435B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673</TotalTime>
  <Words>26</Words>
  <Application>Microsoft Office PowerPoint</Application>
  <PresentationFormat>On-screen Show (4:3)</PresentationFormat>
  <Paragraphs>17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            Community Manager Think Tank     Blogger Outreach</vt:lpstr>
      <vt:lpstr>Slide 2</vt:lpstr>
      <vt:lpstr>Slide 3</vt:lpstr>
      <vt:lpstr>Slide 4</vt:lpstr>
      <vt:lpstr>Slide 5</vt:lpstr>
      <vt:lpstr>Slide 6</vt:lpstr>
      <vt:lpstr>Slide 7</vt:lpstr>
      <vt:lpstr>            Community Manager Think Tank     Blogger Outreach</vt:lpstr>
    </vt:vector>
  </TitlesOfParts>
  <Company>Elon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Trends</dc:title>
  <dc:creator>Carolyn Baumgarten</dc:creator>
  <cp:lastModifiedBy>Hope Bertram</cp:lastModifiedBy>
  <cp:revision>41</cp:revision>
  <dcterms:created xsi:type="dcterms:W3CDTF">2013-02-12T23:49:50Z</dcterms:created>
  <dcterms:modified xsi:type="dcterms:W3CDTF">2013-02-26T20:37:02Z</dcterms:modified>
</cp:coreProperties>
</file>